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</p:sldIdLst>
  <p:sldSz cx="137160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705" autoAdjust="0"/>
  </p:normalViewPr>
  <p:slideViewPr>
    <p:cSldViewPr>
      <p:cViewPr>
        <p:scale>
          <a:sx n="54" d="100"/>
          <a:sy n="54" d="100"/>
        </p:scale>
        <p:origin x="-414" y="-186"/>
      </p:cViewPr>
      <p:guideLst>
        <p:guide orient="horz" pos="2448"/>
        <p:guide pos="4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414484"/>
            <a:ext cx="11658600" cy="16660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4404360"/>
            <a:ext cx="960120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536-52A2-45E3-AD84-E9DB58391453}" type="datetimeFigureOut">
              <a:rPr lang="en-US" smtClean="0"/>
              <a:t>6/7/2015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35CA-0437-4C23-89E0-3AD181BF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52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536-52A2-45E3-AD84-E9DB58391453}" type="datetimeFigureOut">
              <a:rPr lang="en-US" smtClean="0"/>
              <a:t>6/7/2015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35CA-0437-4C23-89E0-3AD181BF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1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44100" y="311259"/>
            <a:ext cx="3086100" cy="66317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11259"/>
            <a:ext cx="9029700" cy="6631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536-52A2-45E3-AD84-E9DB58391453}" type="datetimeFigureOut">
              <a:rPr lang="en-US" smtClean="0"/>
              <a:t>6/7/2015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35CA-0437-4C23-89E0-3AD181BF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79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536-52A2-45E3-AD84-E9DB58391453}" type="datetimeFigureOut">
              <a:rPr lang="en-US" smtClean="0"/>
              <a:t>6/7/2015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35CA-0437-4C23-89E0-3AD181BF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41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4994488"/>
            <a:ext cx="11658600" cy="154368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3294277"/>
            <a:ext cx="11658600" cy="170021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536-52A2-45E3-AD84-E9DB58391453}" type="datetimeFigureOut">
              <a:rPr lang="en-US" smtClean="0"/>
              <a:t>6/7/2015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35CA-0437-4C23-89E0-3AD181BF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13562"/>
            <a:ext cx="6057900" cy="5129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72300" y="1813562"/>
            <a:ext cx="6057900" cy="5129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536-52A2-45E3-AD84-E9DB58391453}" type="datetimeFigureOut">
              <a:rPr lang="en-US" smtClean="0"/>
              <a:t>6/7/2015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35CA-0437-4C23-89E0-3AD181BF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0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39795"/>
            <a:ext cx="6060282" cy="725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64859"/>
            <a:ext cx="6060282" cy="44781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40" y="1739795"/>
            <a:ext cx="6062663" cy="725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40" y="2464859"/>
            <a:ext cx="6062663" cy="44781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536-52A2-45E3-AD84-E9DB58391453}" type="datetimeFigureOut">
              <a:rPr lang="en-US" smtClean="0"/>
              <a:t>6/7/2015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35CA-0437-4C23-89E0-3AD181BF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65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536-52A2-45E3-AD84-E9DB58391453}" type="datetimeFigureOut">
              <a:rPr lang="en-US" smtClean="0"/>
              <a:t>6/7/2015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35CA-0437-4C23-89E0-3AD181BF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9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536-52A2-45E3-AD84-E9DB58391453}" type="datetimeFigureOut">
              <a:rPr lang="en-US" smtClean="0"/>
              <a:t>6/7/2015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35CA-0437-4C23-89E0-3AD181BF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68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09456"/>
            <a:ext cx="4512470" cy="131699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7" y="309459"/>
            <a:ext cx="7667625" cy="663352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1626449"/>
            <a:ext cx="4512470" cy="5316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536-52A2-45E3-AD84-E9DB58391453}" type="datetimeFigureOut">
              <a:rPr lang="en-US" smtClean="0"/>
              <a:t>6/7/2015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35CA-0437-4C23-89E0-3AD181BF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95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5440680"/>
            <a:ext cx="8229600" cy="64230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694479"/>
            <a:ext cx="8229600" cy="46634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6082984"/>
            <a:ext cx="8229600" cy="91217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536-52A2-45E3-AD84-E9DB58391453}" type="datetimeFigureOut">
              <a:rPr lang="en-US" smtClean="0"/>
              <a:t>6/7/2015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35CA-0437-4C23-89E0-3AD181BF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83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311256"/>
            <a:ext cx="123444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813562"/>
            <a:ext cx="12344400" cy="512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7203865"/>
            <a:ext cx="3200400" cy="4138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68536-52A2-45E3-AD84-E9DB58391453}" type="datetimeFigureOut">
              <a:rPr lang="en-US" smtClean="0"/>
              <a:t>6/7/2015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6300" y="7203865"/>
            <a:ext cx="4343400" cy="4138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7203865"/>
            <a:ext cx="3200400" cy="4138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935CA-0437-4C23-89E0-3AD181BF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5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76200"/>
            <a:ext cx="13817600" cy="7772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0603" y="7137479"/>
            <a:ext cx="1225397" cy="6349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706911"/>
            <a:ext cx="1676402" cy="167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13817600" cy="777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49" y="3397176"/>
            <a:ext cx="685802" cy="6858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04949" y="2606203"/>
            <a:ext cx="1218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Parking </a:t>
            </a:r>
          </a:p>
        </p:txBody>
      </p:sp>
      <p:sp>
        <p:nvSpPr>
          <p:cNvPr id="7" name="Rectangle 6"/>
          <p:cNvSpPr/>
          <p:nvPr/>
        </p:nvSpPr>
        <p:spPr>
          <a:xfrm>
            <a:off x="1204949" y="3170138"/>
            <a:ext cx="1390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Real </a:t>
            </a:r>
            <a:r>
              <a:rPr lang="en-US" dirty="0" smtClean="0">
                <a:solidFill>
                  <a:schemeClr val="bg1"/>
                </a:solidFill>
              </a:rPr>
              <a:t>Time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04949" y="3750375"/>
            <a:ext cx="1668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Gamification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04949" y="4341220"/>
            <a:ext cx="2211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Location based </a:t>
            </a:r>
            <a:r>
              <a:rPr lang="en-US" dirty="0" smtClean="0">
                <a:solidFill>
                  <a:schemeClr val="bg1"/>
                </a:solidFill>
              </a:rPr>
              <a:t>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4948" y="4892933"/>
            <a:ext cx="246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</a:rPr>
              <a:t>Physically Challenged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1804624" y="1228130"/>
            <a:ext cx="1" cy="1382538"/>
          </a:xfrm>
          <a:prstGeom prst="line">
            <a:avLst/>
          </a:prstGeom>
          <a:ln w="25400" cmpd="sng">
            <a:solidFill>
              <a:schemeClr val="bg1"/>
            </a:solidFill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29149" y="762000"/>
            <a:ext cx="7758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</a:rPr>
              <a:t>Smart </a:t>
            </a:r>
            <a:r>
              <a:rPr lang="en-US" dirty="0">
                <a:solidFill>
                  <a:schemeClr val="bg1"/>
                </a:solidFill>
              </a:rPr>
              <a:t>sensor will help us to find the free parking </a:t>
            </a:r>
            <a:r>
              <a:rPr lang="en-US" dirty="0" smtClean="0">
                <a:solidFill>
                  <a:schemeClr val="bg1"/>
                </a:solidFill>
              </a:rPr>
              <a:t>space in their mobile.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</a:rPr>
              <a:t>Find My Car – Don’t get last when you back from vacation.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</a:rPr>
              <a:t>The data collected from smart parking system help to forecast future business</a:t>
            </a:r>
            <a:endParaRPr lang="en-US" dirty="0"/>
          </a:p>
        </p:txBody>
      </p:sp>
      <p:grpSp>
        <p:nvGrpSpPr>
          <p:cNvPr id="1028" name="Group 1027"/>
          <p:cNvGrpSpPr/>
          <p:nvPr/>
        </p:nvGrpSpPr>
        <p:grpSpPr>
          <a:xfrm>
            <a:off x="4210746" y="1718322"/>
            <a:ext cx="7476688" cy="1871885"/>
            <a:chOff x="4301197" y="1713857"/>
            <a:chExt cx="7476688" cy="1871885"/>
          </a:xfrm>
        </p:grpSpPr>
        <p:pic>
          <p:nvPicPr>
            <p:cNvPr id="1027" name="Picture 3" descr="C:\Users\x079152\Desktop\Hack\UI8\iOS7_UI_Kit\parkin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1197" y="1735287"/>
              <a:ext cx="1829026" cy="1829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1734502"/>
              <a:ext cx="1828562" cy="182856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0" y="1713857"/>
              <a:ext cx="1871885" cy="1871885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4291635" y="2042823"/>
            <a:ext cx="9268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Athena </a:t>
            </a:r>
            <a:r>
              <a:rPr lang="en-US" dirty="0" smtClean="0">
                <a:solidFill>
                  <a:schemeClr val="bg1"/>
                </a:solidFill>
              </a:rPr>
              <a:t>App guides the passenger through out journey – Check-in, bag drop-off, security gate,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   passport control and </a:t>
            </a:r>
            <a:r>
              <a:rPr lang="en-US" dirty="0" smtClean="0">
                <a:solidFill>
                  <a:schemeClr val="bg1"/>
                </a:solidFill>
              </a:rPr>
              <a:t>gate.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</a:rPr>
              <a:t>Real time data about queuing helps passenger spend his/her effective time in shopping plaza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grpSp>
        <p:nvGrpSpPr>
          <p:cNvPr id="1034" name="Group 1033"/>
          <p:cNvGrpSpPr/>
          <p:nvPr/>
        </p:nvGrpSpPr>
        <p:grpSpPr>
          <a:xfrm>
            <a:off x="4210746" y="2975535"/>
            <a:ext cx="3997638" cy="1710623"/>
            <a:chOff x="4301197" y="2971070"/>
            <a:chExt cx="3997638" cy="1710623"/>
          </a:xfrm>
        </p:grpSpPr>
        <p:pic>
          <p:nvPicPr>
            <p:cNvPr id="1029" name="Picture 10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1197" y="2971070"/>
              <a:ext cx="1710623" cy="1710623"/>
            </a:xfrm>
            <a:prstGeom prst="rect">
              <a:avLst/>
            </a:prstGeom>
          </p:spPr>
        </p:pic>
        <p:pic>
          <p:nvPicPr>
            <p:cNvPr id="1032" name="Picture 103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2435" y="2971800"/>
              <a:ext cx="1676400" cy="1676400"/>
            </a:xfrm>
            <a:prstGeom prst="rect">
              <a:avLst/>
            </a:prstGeom>
          </p:spPr>
        </p:pic>
      </p:grpSp>
      <p:cxnSp>
        <p:nvCxnSpPr>
          <p:cNvPr id="1036" name="Straight Arrow Connector 1035"/>
          <p:cNvCxnSpPr/>
          <p:nvPr/>
        </p:nvCxnSpPr>
        <p:spPr>
          <a:xfrm>
            <a:off x="3003313" y="3935041"/>
            <a:ext cx="1227386" cy="0"/>
          </a:xfrm>
          <a:prstGeom prst="straightConnector1">
            <a:avLst/>
          </a:prstGeom>
          <a:ln w="25400" cmpd="sng">
            <a:solidFill>
              <a:schemeClr val="bg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329149" y="3701534"/>
            <a:ext cx="8708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Rewarding system through which passenger can collect coins and later reclaim in stores.</a:t>
            </a:r>
          </a:p>
          <a:p>
            <a:endParaRPr lang="en-US" dirty="0"/>
          </a:p>
        </p:txBody>
      </p:sp>
      <p:pic>
        <p:nvPicPr>
          <p:cNvPr id="1040" name="Picture 10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49" y="4235296"/>
            <a:ext cx="1684606" cy="1684606"/>
          </a:xfrm>
          <a:prstGeom prst="rect">
            <a:avLst/>
          </a:prstGeom>
        </p:spPr>
      </p:pic>
      <p:cxnSp>
        <p:nvCxnSpPr>
          <p:cNvPr id="1042" name="Straight Arrow Connector 1041"/>
          <p:cNvCxnSpPr>
            <a:stCxn id="9" idx="3"/>
          </p:cNvCxnSpPr>
          <p:nvPr/>
        </p:nvCxnSpPr>
        <p:spPr>
          <a:xfrm>
            <a:off x="3416580" y="4525886"/>
            <a:ext cx="794166" cy="0"/>
          </a:xfrm>
          <a:prstGeom prst="straightConnector1">
            <a:avLst/>
          </a:prstGeom>
          <a:ln w="25400" cmpd="sng">
            <a:solidFill>
              <a:schemeClr val="bg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TextBox 1042"/>
          <p:cNvSpPr txBox="1"/>
          <p:nvPr/>
        </p:nvSpPr>
        <p:spPr>
          <a:xfrm>
            <a:off x="4336882" y="4338935"/>
            <a:ext cx="9150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Through which agency can  advertise directly passenger right through our mobile app in </a:t>
            </a:r>
            <a:r>
              <a:rPr lang="en-US" dirty="0" smtClean="0">
                <a:solidFill>
                  <a:schemeClr val="bg1"/>
                </a:solidFill>
              </a:rPr>
              <a:t>turn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</a:t>
            </a:r>
            <a:r>
              <a:rPr lang="en-US" dirty="0">
                <a:solidFill>
                  <a:schemeClr val="bg1"/>
                </a:solidFill>
              </a:rPr>
              <a:t>it can generate more revenue.</a:t>
            </a:r>
          </a:p>
          <a:p>
            <a:endParaRPr lang="en-US" dirty="0"/>
          </a:p>
        </p:txBody>
      </p:sp>
      <p:pic>
        <p:nvPicPr>
          <p:cNvPr id="1044" name="Picture 10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81" y="5021215"/>
            <a:ext cx="1797374" cy="1797374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>
            <a:off x="3602134" y="5109865"/>
            <a:ext cx="608612" cy="0"/>
          </a:xfrm>
          <a:prstGeom prst="straightConnector1">
            <a:avLst/>
          </a:prstGeom>
          <a:ln w="25400" cmpd="sng">
            <a:solidFill>
              <a:schemeClr val="bg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TextBox 1046"/>
          <p:cNvSpPr txBox="1"/>
          <p:nvPr/>
        </p:nvSpPr>
        <p:spPr>
          <a:xfrm>
            <a:off x="4353100" y="4957465"/>
            <a:ext cx="454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</a:rPr>
              <a:t>Assistance for physically challenged people.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49" name="Picture 104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949" y="5476944"/>
            <a:ext cx="1759697" cy="17596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0603" y="7137479"/>
            <a:ext cx="1225397" cy="634921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1804624" y="1228130"/>
            <a:ext cx="2487011" cy="0"/>
          </a:xfrm>
          <a:prstGeom prst="straightConnector1">
            <a:avLst/>
          </a:prstGeom>
          <a:ln w="25400" cmpd="sng">
            <a:solidFill>
              <a:schemeClr val="bg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590800" y="2290465"/>
            <a:ext cx="1786375" cy="1064339"/>
            <a:chOff x="2590800" y="2290465"/>
            <a:chExt cx="1786375" cy="1064339"/>
          </a:xfrm>
        </p:grpSpPr>
        <p:grpSp>
          <p:nvGrpSpPr>
            <p:cNvPr id="1031" name="Group 1030"/>
            <p:cNvGrpSpPr/>
            <p:nvPr/>
          </p:nvGrpSpPr>
          <p:grpSpPr>
            <a:xfrm>
              <a:off x="3617006" y="2290465"/>
              <a:ext cx="760169" cy="1064339"/>
              <a:chOff x="3507031" y="2286000"/>
              <a:chExt cx="760169" cy="1064339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flipV="1">
                <a:off x="3507031" y="2286000"/>
                <a:ext cx="0" cy="1064339"/>
              </a:xfrm>
              <a:prstGeom prst="line">
                <a:avLst/>
              </a:prstGeom>
              <a:ln w="25400" cmpd="sng">
                <a:solidFill>
                  <a:schemeClr val="bg1"/>
                </a:solidFill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Straight Arrow Connector 1024"/>
              <p:cNvCxnSpPr/>
              <p:nvPr/>
            </p:nvCxnSpPr>
            <p:spPr>
              <a:xfrm>
                <a:off x="3507031" y="2286000"/>
                <a:ext cx="760169" cy="0"/>
              </a:xfrm>
              <a:prstGeom prst="straightConnector1">
                <a:avLst/>
              </a:prstGeom>
              <a:ln w="25400" cmpd="sng">
                <a:solidFill>
                  <a:schemeClr val="bg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/>
            <p:cNvCxnSpPr/>
            <p:nvPr/>
          </p:nvCxnSpPr>
          <p:spPr>
            <a:xfrm>
              <a:off x="2590800" y="3354804"/>
              <a:ext cx="978282" cy="0"/>
            </a:xfrm>
            <a:prstGeom prst="line">
              <a:avLst/>
            </a:prstGeom>
            <a:ln w="25400" cmpd="sng">
              <a:solidFill>
                <a:schemeClr val="bg1"/>
              </a:solidFill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63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0.0002 L -0.46667 -0.00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5" grpId="0"/>
      <p:bldP spid="25" grpId="0"/>
      <p:bldP spid="26" grpId="0"/>
      <p:bldP spid="1043" grpId="0"/>
      <p:bldP spid="104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127</Words>
  <Application>Microsoft Office PowerPoint</Application>
  <PresentationFormat>Custom</PresentationFormat>
  <Paragraphs>15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>Air France - KLM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Pragasavel, S (SPLXE) - KLM</dc:creator>
  <cp:lastModifiedBy>Pragasavel, S (SPLXE) - KLM</cp:lastModifiedBy>
  <cp:revision>34</cp:revision>
  <dcterms:created xsi:type="dcterms:W3CDTF">2015-06-06T18:00:15Z</dcterms:created>
  <dcterms:modified xsi:type="dcterms:W3CDTF">2015-06-07T07:45:59Z</dcterms:modified>
</cp:coreProperties>
</file>